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9" r:id="rId2"/>
    <p:sldId id="274" r:id="rId3"/>
    <p:sldId id="273" r:id="rId4"/>
    <p:sldId id="268" r:id="rId5"/>
    <p:sldId id="276" r:id="rId6"/>
    <p:sldId id="277" r:id="rId7"/>
    <p:sldId id="275" r:id="rId8"/>
    <p:sldId id="27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7"/>
    <p:restoredTop sz="94679"/>
  </p:normalViewPr>
  <p:slideViewPr>
    <p:cSldViewPr snapToGrid="0">
      <p:cViewPr varScale="1">
        <p:scale>
          <a:sx n="216" d="100"/>
          <a:sy n="216" d="100"/>
        </p:scale>
        <p:origin x="3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21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446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96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573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862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 descr="IMG_0307.JPG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>
            <a:off x="1866543" y="0"/>
            <a:ext cx="7379055" cy="640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Ondertitel voorka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258" y="3154702"/>
            <a:ext cx="6941342" cy="37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2698750" y="5448300"/>
            <a:ext cx="639444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nl-NL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Winkel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Calibri"/>
              <a:buNone/>
            </a:pPr>
            <a:r>
              <a:rPr lang="nl-NL" sz="20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Van aanvraagafhandeling naar hulpvraagoplossing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9733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Van veel naar een </a:t>
            </a:r>
            <a:endParaRPr lang="nl-NL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9FCB95-1A59-4009-A752-187A0E0A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1018791"/>
            <a:ext cx="8654902" cy="57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9733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winkelstraat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F98A2F-4D26-4934-9BDE-04842874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7" y="1897519"/>
            <a:ext cx="8373135" cy="47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5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9733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winkelstraat 2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4641"/>
              </a:buClr>
              <a:buSzPts val="2400"/>
              <a:buFont typeface="Calibri"/>
              <a:buAutoNum type="arabicPeriod"/>
            </a:pPr>
            <a:r>
              <a:rPr lang="nl-NL" sz="2400" b="0" i="0" u="none" strike="noStrike" cap="none" dirty="0">
                <a:solidFill>
                  <a:srgbClr val="554641"/>
                </a:solidFill>
                <a:latin typeface="Calibri"/>
                <a:ea typeface="Calibri"/>
                <a:cs typeface="Calibri"/>
                <a:sym typeface="Calibri"/>
              </a:rPr>
              <a:t>Punt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4641"/>
              </a:buClr>
              <a:buSzPts val="600"/>
              <a:buFont typeface="Calibri"/>
              <a:buNone/>
            </a:pPr>
            <a:r>
              <a:rPr lang="nl-NL" sz="2400" b="0" i="0" u="none" strike="noStrike" cap="none" dirty="0">
                <a:solidFill>
                  <a:srgbClr val="554641"/>
                </a:solidFill>
                <a:latin typeface="Calibri"/>
                <a:ea typeface="Calibri"/>
                <a:cs typeface="Calibri"/>
                <a:sym typeface="Calibri"/>
              </a:rPr>
              <a:t>2.  Punt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4641"/>
              </a:buClr>
              <a:buSzPts val="600"/>
              <a:buFont typeface="Calibri"/>
              <a:buNone/>
            </a:pPr>
            <a:r>
              <a:rPr lang="nl-NL" sz="2400" b="0" i="0" u="none" strike="noStrike" cap="none" dirty="0">
                <a:solidFill>
                  <a:srgbClr val="554641"/>
                </a:solidFill>
                <a:latin typeface="Calibri"/>
                <a:ea typeface="Calibri"/>
                <a:cs typeface="Calibri"/>
                <a:sym typeface="Calibri"/>
              </a:rPr>
              <a:t>3.  Punt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050A80-F7D8-482F-8BDF-BCF517B4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130"/>
            <a:ext cx="8900931" cy="495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1267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Bereikbare Dienst</a:t>
            </a:r>
            <a:endParaRPr lang="nl-NL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BB1CBE-3D20-473A-9FB3-07B44416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002" y="1069983"/>
            <a:ext cx="7403976" cy="56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9733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 werkproces</a:t>
            </a:r>
            <a:endParaRPr lang="nl-NL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7D653F-C9BF-45FA-9FFF-91D3E619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35" y="874253"/>
            <a:ext cx="10283565" cy="59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8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829733" y="173511"/>
            <a:ext cx="7683498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alibri"/>
              <a:buNone/>
            </a:pPr>
            <a:r>
              <a:rPr lang="nl-NL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winkel binnen de gemeente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660400" y="1744133"/>
            <a:ext cx="8005232" cy="47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54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180901-4969-4CAE-BF59-E111438D3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2" y="1908699"/>
            <a:ext cx="8682362" cy="45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9" descr="https://lh4.googleusercontent.com/Ob4JKdeGf-UtZXQc0LjpZIUmFuDuQ6RSUZMy2X_expp-f8eVNDewF-2W1ZqDZHS_P3nLYUqUvL0"/>
          <p:cNvPicPr preferRelativeResize="0"/>
          <p:nvPr/>
        </p:nvPicPr>
        <p:blipFill rotWithShape="1">
          <a:blip r:embed="rId3">
            <a:alphaModFix amt="62000"/>
          </a:blip>
          <a:srcRect/>
          <a:stretch/>
        </p:blipFill>
        <p:spPr>
          <a:xfrm>
            <a:off x="2304258" y="0"/>
            <a:ext cx="69413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 descr="Ondertitel voorka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258" y="3154702"/>
            <a:ext cx="6941342" cy="37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132557" y="5687571"/>
            <a:ext cx="2171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Calibri"/>
              <a:buNone/>
            </a:pPr>
            <a:r>
              <a:rPr lang="nl-N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Adviesbureau voor Maatschappelijke oplossingen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Calibri"/>
              <a:buNone/>
            </a:pPr>
            <a:r>
              <a:rPr lang="nl-N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2698750" y="5461000"/>
            <a:ext cx="639444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nl-NL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Bedankt voor uw aandacht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10099</TotalTime>
  <Words>40</Words>
  <Application>Microsoft Macintosh PowerPoint</Application>
  <PresentationFormat>Diavoorstelling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Carien Huizing</dc:creator>
  <cp:lastModifiedBy>Carien Huizing</cp:lastModifiedBy>
  <cp:revision>8</cp:revision>
  <dcterms:modified xsi:type="dcterms:W3CDTF">2024-03-20T16:00:49Z</dcterms:modified>
</cp:coreProperties>
</file>